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60" r:id="rId5"/>
    <p:sldId id="263" r:id="rId6"/>
    <p:sldId id="269" r:id="rId7"/>
    <p:sldId id="266" r:id="rId8"/>
    <p:sldId id="267" r:id="rId9"/>
    <p:sldId id="270" r:id="rId10"/>
    <p:sldId id="271" r:id="rId11"/>
    <p:sldId id="274" r:id="rId12"/>
    <p:sldId id="275" r:id="rId13"/>
    <p:sldId id="276" r:id="rId14"/>
    <p:sldId id="278" r:id="rId15"/>
    <p:sldId id="280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04" autoAdjust="0"/>
  </p:normalViewPr>
  <p:slideViewPr>
    <p:cSldViewPr snapToGrid="0">
      <p:cViewPr varScale="1">
        <p:scale>
          <a:sx n="108" d="100"/>
          <a:sy n="108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EDB7A-0145-48E3-AF45-530154C40C68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A6DA9-04E0-469F-A25C-D2E46D43D0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23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A6DA9-04E0-469F-A25C-D2E46D43D0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3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9BEA-3E65-5B32-610D-C5E9E1D12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3653-D1B2-7504-A41B-BDF5641A72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E586-ADF9-E3DC-C16F-033942B7F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5111-1532-A501-393B-5BFBC398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C395-4FF9-36B8-EA63-38A090F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4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3F82-BD72-94BB-0A29-2A14A67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C340-E2BB-48D2-30B8-30BB6FBA5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D27B-93D8-647C-0DB2-C95B11D3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FFDE-E5C8-A40D-3DAB-5C73635D1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6E9C-D92D-4456-CAAC-D5BF0340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92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8E410-29E8-3538-3554-A4BCB2CD2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91731-8B0D-771A-F703-827D277FF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DA8B-627A-0881-07D6-2124DA01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7918-57CF-3EB3-D88F-E030ED8D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F5A4-C009-49AD-4515-5E769061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3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7E58-CDEA-FDCE-3607-464EBEAD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1CC-90B8-DC6B-DAD4-49A2364D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A96-D20A-94AF-996B-D7007F14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CD69-91C9-AFBB-374D-13BA3D67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4E2AF-3BB9-D351-3497-4A81C666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8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07A-DED3-31AB-A785-23C7C183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0A911-9606-2F3D-33DF-4D8826FE1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FE4E0-78E1-D81F-08B8-EB2E1AAD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3A08-CB02-7B57-CAB6-5F409A06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59C7-C8A3-352B-763A-C99488F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27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E0B-53AD-C879-BC12-A658B04E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B65-5C64-75AA-5417-1682192F6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74AB4-D026-EC64-0FA6-9FBDF1D1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6A757-A916-B20D-10CC-01840648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CF3C-BA03-A8A6-2F0E-C5147862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64C73-4BDB-801A-84EE-6D5C8D36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1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EE5-F9AB-4804-FAB8-3D755FB8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15E0-A51D-E813-E713-3E95635D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0FAF-819D-E49C-E3A4-242AF196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7DFE-0DE0-30FD-894A-9D991D53C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F770F-3672-B02B-3F64-2E2763520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4EDC1-DCA3-1500-B93C-36E7BF985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149AB-EE94-1985-51A8-A428BE8F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18701-E8AA-59A2-941A-262AA74E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54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AE5F-5034-96D1-B527-8E37BA61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8875B-538C-7D3D-8979-18AD7082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AC018-6097-7087-D0F7-CFC5BCD2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E574B-C5F1-BB25-3FDB-277EB438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A71C4-4EC0-4FDD-E9B9-F2C52B01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29B1B-018F-3D1A-7506-F61E8BC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92DB-6E87-9D95-A64A-102350C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8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8F32-C9D0-2B3E-2D2E-0FCB47D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C466-9F94-098F-B0FF-00F8A7325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DA40C-D070-85EA-4717-209DCF0F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D18E2-7B39-FE91-7CBD-EEE70536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8D-6651-D412-848E-F0DFAF0B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AB8D0-9FA2-466D-985F-24B9370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AFC-C7A5-F68A-ACC5-953E94DC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E3657F-FA54-0457-BAD1-47B66DF54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8924A-4137-D5D8-2473-6CCEB9A2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C0E8C-2CD6-4BAA-CD5B-3447F6F0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96CAB-504C-79C7-98DE-433678A6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FD0F6-E4B3-476B-EA82-C20EDF82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2F21A-5B99-AE22-9FE6-B24081A4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CE29-23DA-0110-77D2-3B4EAA96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412F9-A56F-5E10-943C-9759F9229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CDA9-9D4D-4CBF-BD19-AAF59A3E030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0354-A77D-2C8E-A318-EE545D77F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82EDE-0B06-4AF2-EB57-1E8A13941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22CAC-2919-47D1-9A83-013F56B5B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93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Bottle Shader in Godot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Lycia Stenson</a:t>
            </a:r>
          </a:p>
        </p:txBody>
      </p:sp>
    </p:spTree>
    <p:extLst>
      <p:ext uri="{BB962C8B-B14F-4D97-AF65-F5344CB8AC3E}">
        <p14:creationId xmlns:p14="http://schemas.microsoft.com/office/powerpoint/2010/main" val="19394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Adding 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root node can be renamed to indicate the contents of the Scene</a:t>
            </a:r>
          </a:p>
          <a:p>
            <a:r>
              <a:rPr lang="en-GB" dirty="0">
                <a:solidFill>
                  <a:schemeClr val="bg1"/>
                </a:solidFill>
              </a:rPr>
              <a:t>As well as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, the bottle needs a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CollisionShape3D</a:t>
            </a:r>
            <a:r>
              <a:rPr lang="en-GB" dirty="0">
                <a:solidFill>
                  <a:schemeClr val="bg1"/>
                </a:solidFill>
              </a:rPr>
              <a:t> must be a direct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</a:t>
            </a:r>
            <a:r>
              <a:rPr lang="en-GB" b="1" i="1" dirty="0">
                <a:solidFill>
                  <a:schemeClr val="bg1"/>
                </a:solidFill>
              </a:rPr>
              <a:t>MeshInstance3D</a:t>
            </a:r>
            <a:r>
              <a:rPr lang="en-GB" dirty="0">
                <a:solidFill>
                  <a:schemeClr val="bg1"/>
                </a:solidFill>
              </a:rPr>
              <a:t> must be a child of the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  <a:r>
              <a:rPr lang="en-GB" dirty="0">
                <a:solidFill>
                  <a:schemeClr val="bg1"/>
                </a:solidFill>
              </a:rPr>
              <a:t> for the mesh to move with the rigid body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27759A3-2512-CBD3-3DC0-61DD66451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4550" y="2986740"/>
            <a:ext cx="2676899" cy="2029108"/>
          </a:xfrm>
        </p:spPr>
      </p:pic>
    </p:spTree>
    <p:extLst>
      <p:ext uri="{BB962C8B-B14F-4D97-AF65-F5344CB8AC3E}">
        <p14:creationId xmlns:p14="http://schemas.microsoft.com/office/powerpoint/2010/main" val="553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56080-3FD5-595F-B3BA-ADC1131D7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Start with basic drag movement 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9A65E-2FCF-4E5E-A87B-85424AF735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9233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Shaders and Materials</a:t>
            </a:r>
          </a:p>
        </p:txBody>
      </p:sp>
    </p:spTree>
    <p:extLst>
      <p:ext uri="{BB962C8B-B14F-4D97-AF65-F5344CB8AC3E}">
        <p14:creationId xmlns:p14="http://schemas.microsoft.com/office/powerpoint/2010/main" val="40050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Shaders and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bottle has three materials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Standard Material for the glass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second pass for the liquid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third pass for the liquid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5507A0-2952-9027-84A8-7963835850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09639" y="1825625"/>
            <a:ext cx="2106722" cy="4351338"/>
          </a:xfrm>
        </p:spPr>
      </p:pic>
    </p:spTree>
    <p:extLst>
      <p:ext uri="{BB962C8B-B14F-4D97-AF65-F5344CB8AC3E}">
        <p14:creationId xmlns:p14="http://schemas.microsoft.com/office/powerpoint/2010/main" val="25886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Glass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Enable Transparency and set the Albedo to a transparent grey</a:t>
            </a:r>
          </a:p>
          <a:p>
            <a:r>
              <a:rPr lang="en-GB" dirty="0">
                <a:solidFill>
                  <a:schemeClr val="bg1"/>
                </a:solidFill>
              </a:rPr>
              <a:t>Set values for Metallic and Roughness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6297B34-37D9-CAA4-5F37-A553114C07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11931" y="1825625"/>
            <a:ext cx="2102137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E9C30A-047F-2318-E866-D5AAE5168B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14171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Create a new </a:t>
            </a:r>
            <a:r>
              <a:rPr lang="en-GB" b="1" i="1" dirty="0">
                <a:solidFill>
                  <a:schemeClr val="bg1"/>
                </a:solidFill>
              </a:rPr>
              <a:t>ShaderMaterial</a:t>
            </a:r>
            <a:r>
              <a:rPr lang="en-GB" dirty="0">
                <a:solidFill>
                  <a:schemeClr val="bg1"/>
                </a:solidFill>
              </a:rPr>
              <a:t> in the </a:t>
            </a:r>
            <a:r>
              <a:rPr lang="en-GB" i="1" dirty="0">
                <a:solidFill>
                  <a:schemeClr val="bg1"/>
                </a:solidFill>
              </a:rPr>
              <a:t>Next Pass</a:t>
            </a:r>
            <a:r>
              <a:rPr lang="en-GB" dirty="0">
                <a:solidFill>
                  <a:schemeClr val="bg1"/>
                </a:solidFill>
              </a:rPr>
              <a:t> and create a new .</a:t>
            </a:r>
            <a:r>
              <a:rPr lang="en-GB" i="1" dirty="0">
                <a:solidFill>
                  <a:schemeClr val="bg1"/>
                </a:solidFill>
              </a:rPr>
              <a:t>gdshader</a:t>
            </a:r>
            <a:r>
              <a:rPr lang="en-GB" dirty="0">
                <a:solidFill>
                  <a:schemeClr val="bg1"/>
                </a:solidFill>
              </a:rPr>
              <a:t> file in </a:t>
            </a:r>
            <a:r>
              <a:rPr lang="en-GB" i="1" dirty="0">
                <a:solidFill>
                  <a:schemeClr val="bg1"/>
                </a:solidFill>
              </a:rPr>
              <a:t>Shader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6122A2-B88D-3737-3637-E341BCDE4D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19840" y="2105554"/>
            <a:ext cx="2286319" cy="379147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E8F60-0CFC-F91D-1D62-147DB3EFE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37576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Liquid Surface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Create a new </a:t>
            </a:r>
            <a:r>
              <a:rPr lang="en-GB" b="1" i="1" dirty="0">
                <a:solidFill>
                  <a:schemeClr val="bg1"/>
                </a:solidFill>
              </a:rPr>
              <a:t>ShaderMaterial</a:t>
            </a:r>
            <a:r>
              <a:rPr lang="en-GB" dirty="0">
                <a:solidFill>
                  <a:schemeClr val="bg1"/>
                </a:solidFill>
              </a:rPr>
              <a:t> in the </a:t>
            </a:r>
            <a:r>
              <a:rPr lang="en-GB" i="1" dirty="0">
                <a:solidFill>
                  <a:schemeClr val="bg1"/>
                </a:solidFill>
              </a:rPr>
              <a:t>Next Pass</a:t>
            </a:r>
            <a:r>
              <a:rPr lang="en-GB" dirty="0">
                <a:solidFill>
                  <a:schemeClr val="bg1"/>
                </a:solidFill>
              </a:rPr>
              <a:t> and create a new .</a:t>
            </a:r>
            <a:r>
              <a:rPr lang="en-GB" i="1" dirty="0">
                <a:solidFill>
                  <a:schemeClr val="bg1"/>
                </a:solidFill>
              </a:rPr>
              <a:t>gdshader</a:t>
            </a:r>
            <a:r>
              <a:rPr lang="en-GB" dirty="0">
                <a:solidFill>
                  <a:schemeClr val="bg1"/>
                </a:solidFill>
              </a:rPr>
              <a:t> file in </a:t>
            </a:r>
            <a:r>
              <a:rPr lang="en-GB" i="1" dirty="0">
                <a:solidFill>
                  <a:schemeClr val="bg1"/>
                </a:solidFill>
              </a:rPr>
              <a:t>Shader</a:t>
            </a:r>
          </a:p>
          <a:p>
            <a:r>
              <a:rPr lang="en-GB" dirty="0">
                <a:solidFill>
                  <a:schemeClr val="bg1"/>
                </a:solidFill>
              </a:rPr>
              <a:t>The Surface Shader is mostly the same as the Liquid Shader but instead of culling back we cull front, and updating </a:t>
            </a:r>
            <a:r>
              <a:rPr lang="en-GB" i="1" dirty="0">
                <a:solidFill>
                  <a:schemeClr val="bg1"/>
                </a:solidFill>
              </a:rPr>
              <a:t>NORMAL</a:t>
            </a:r>
            <a:r>
              <a:rPr lang="en-GB" dirty="0">
                <a:solidFill>
                  <a:schemeClr val="bg1"/>
                </a:solidFill>
              </a:rPr>
              <a:t> to give the appearance of a surface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C5D3586-C403-FB58-93E6-E669C36C8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2709" y="2024580"/>
            <a:ext cx="2200582" cy="39534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D2C8A-6A4D-4E68-AF22-C1881A0B5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4861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Liquid ‘Physics’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F28D88-20DF-C8D5-1460-7FA0B5FE9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03065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7E25AED1-F38E-AF0B-7C35-535B2821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364701-E956-DF19-348B-31B204217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9601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a Project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Project Path</a:t>
            </a:r>
            <a:r>
              <a:rPr lang="en-GB" dirty="0">
                <a:solidFill>
                  <a:schemeClr val="bg1"/>
                </a:solidFill>
              </a:rPr>
              <a:t> - Navigate to the folder within which you will save your project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Create Folder</a:t>
            </a:r>
            <a:r>
              <a:rPr lang="en-GB" dirty="0">
                <a:solidFill>
                  <a:schemeClr val="bg1"/>
                </a:solidFill>
              </a:rPr>
              <a:t> will create a folder here with the name of your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DBC92-13EC-069A-2408-1213F93EE1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6887"/>
            <a:ext cx="5181600" cy="3728814"/>
          </a:xfrm>
        </p:spPr>
      </p:pic>
    </p:spTree>
    <p:extLst>
      <p:ext uri="{BB962C8B-B14F-4D97-AF65-F5344CB8AC3E}">
        <p14:creationId xmlns:p14="http://schemas.microsoft.com/office/powerpoint/2010/main" val="2889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782A1E-3A6C-5941-FC0B-20EE32EC0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19AAB-E500-8942-2711-46B0423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"/>
            <a:ext cx="12192000" cy="66341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955D24-F005-0E4F-C0DE-B673A8BD4CD1}"/>
              </a:ext>
            </a:extLst>
          </p:cNvPr>
          <p:cNvSpPr/>
          <p:nvPr/>
        </p:nvSpPr>
        <p:spPr>
          <a:xfrm>
            <a:off x="11904" y="415089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830AF-8225-11C8-387A-D0A6C46947B7}"/>
              </a:ext>
            </a:extLst>
          </p:cNvPr>
          <p:cNvSpPr/>
          <p:nvPr/>
        </p:nvSpPr>
        <p:spPr>
          <a:xfrm>
            <a:off x="11904" y="3580585"/>
            <a:ext cx="1341521" cy="3110164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C4528-2BAD-F946-CC29-630572E2F8E9}"/>
              </a:ext>
            </a:extLst>
          </p:cNvPr>
          <p:cNvSpPr/>
          <p:nvPr/>
        </p:nvSpPr>
        <p:spPr>
          <a:xfrm>
            <a:off x="1365329" y="741082"/>
            <a:ext cx="9481965" cy="5731435"/>
          </a:xfrm>
          <a:prstGeom prst="roundRect">
            <a:avLst>
              <a:gd name="adj" fmla="val 569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E94E78-5D5A-1C38-C723-1238FDBD4B91}"/>
              </a:ext>
            </a:extLst>
          </p:cNvPr>
          <p:cNvSpPr/>
          <p:nvPr/>
        </p:nvSpPr>
        <p:spPr>
          <a:xfrm>
            <a:off x="1353425" y="415088"/>
            <a:ext cx="9481965" cy="325993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46D262-DF2E-0C21-8A11-9D7F16A2B624}"/>
              </a:ext>
            </a:extLst>
          </p:cNvPr>
          <p:cNvSpPr/>
          <p:nvPr/>
        </p:nvSpPr>
        <p:spPr>
          <a:xfrm>
            <a:off x="10850479" y="408835"/>
            <a:ext cx="1341521" cy="6281913"/>
          </a:xfrm>
          <a:prstGeom prst="roundRect">
            <a:avLst>
              <a:gd name="adj" fmla="val 2345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E86AE5-ABE1-159F-D4C4-6F0334DFFFF5}"/>
              </a:ext>
            </a:extLst>
          </p:cNvPr>
          <p:cNvSpPr/>
          <p:nvPr/>
        </p:nvSpPr>
        <p:spPr>
          <a:xfrm>
            <a:off x="1353425" y="6527849"/>
            <a:ext cx="9481965" cy="185765"/>
          </a:xfrm>
          <a:prstGeom prst="roundRect">
            <a:avLst>
              <a:gd name="adj" fmla="val 7902"/>
            </a:avLst>
          </a:prstGeom>
          <a:noFill/>
          <a:ln w="28575">
            <a:solidFill>
              <a:srgbClr val="AE78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FFE8AFFE-2F07-3C58-26E7-E157796AA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2F1D2-D6A2-A8E3-07E0-2398664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you need to know about scenes in Godot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31756-DF06-8476-98B8-DCB63AE95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Unity has Scenes and Prefabs. Unreal has Scenes and Blueprint/C++ Classes.</a:t>
            </a:r>
          </a:p>
          <a:p>
            <a:r>
              <a:rPr lang="en-GB" dirty="0">
                <a:solidFill>
                  <a:schemeClr val="bg1"/>
                </a:solidFill>
              </a:rPr>
              <a:t>However, Godot makes no distinction between scenes and objects within the scene.</a:t>
            </a:r>
          </a:p>
          <a:p>
            <a:r>
              <a:rPr lang="en-GB" dirty="0">
                <a:solidFill>
                  <a:schemeClr val="bg1"/>
                </a:solidFill>
              </a:rPr>
              <a:t>They are all Scenes, made up of sub-objects called Nodes.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3450E-5439-716C-A94F-7374528EC1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Levels, players, and other objects in Godot are all scenes</a:t>
            </a:r>
          </a:p>
          <a:p>
            <a:r>
              <a:rPr lang="en-GB" dirty="0">
                <a:solidFill>
                  <a:schemeClr val="bg1"/>
                </a:solidFill>
              </a:rPr>
              <a:t>These can be saved as .</a:t>
            </a:r>
            <a:r>
              <a:rPr lang="en-GB" dirty="0" err="1">
                <a:solidFill>
                  <a:schemeClr val="bg1"/>
                </a:solidFill>
              </a:rPr>
              <a:t>tscn</a:t>
            </a:r>
            <a:r>
              <a:rPr lang="en-GB" dirty="0">
                <a:solidFill>
                  <a:schemeClr val="bg1"/>
                </a:solidFill>
              </a:rPr>
              <a:t> or .</a:t>
            </a:r>
            <a:r>
              <a:rPr lang="en-GB" dirty="0" err="1">
                <a:solidFill>
                  <a:schemeClr val="bg1"/>
                </a:solidFill>
              </a:rPr>
              <a:t>scn</a:t>
            </a:r>
            <a:r>
              <a:rPr lang="en-GB" dirty="0">
                <a:solidFill>
                  <a:schemeClr val="bg1"/>
                </a:solidFill>
              </a:rPr>
              <a:t> files (t refers to text, instead of binary) and placed within other scenes as part of the Node hierarchy.</a:t>
            </a:r>
          </a:p>
        </p:txBody>
      </p:sp>
    </p:spTree>
    <p:extLst>
      <p:ext uri="{BB962C8B-B14F-4D97-AF65-F5344CB8AC3E}">
        <p14:creationId xmlns:p14="http://schemas.microsoft.com/office/powerpoint/2010/main" val="37146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Creating the Bottle Scene</a:t>
            </a:r>
          </a:p>
        </p:txBody>
      </p:sp>
    </p:spTree>
    <p:extLst>
      <p:ext uri="{BB962C8B-B14F-4D97-AF65-F5344CB8AC3E}">
        <p14:creationId xmlns:p14="http://schemas.microsoft.com/office/powerpoint/2010/main" val="25389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5FBF6E1-7ECB-7437-7FB8-C1303708F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8366" y="2905766"/>
            <a:ext cx="262926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a book on it">
            <a:extLst>
              <a:ext uri="{FF2B5EF4-FFF2-40B4-BE49-F238E27FC236}">
                <a16:creationId xmlns:a16="http://schemas.microsoft.com/office/drawing/2014/main" id="{8C34CDF7-FE8B-5A59-868D-28661B69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E75437-D033-12A0-3214-0594BC9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Creating the Bottle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80486-6330-8AD3-F770-34D26032C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 create a Scene, we need to choose the typo of its root node</a:t>
            </a:r>
          </a:p>
          <a:p>
            <a:r>
              <a:rPr lang="en-GB" dirty="0">
                <a:solidFill>
                  <a:schemeClr val="bg1"/>
                </a:solidFill>
              </a:rPr>
              <a:t>In the Scene Panel, click </a:t>
            </a:r>
            <a:r>
              <a:rPr lang="en-GB" b="1" dirty="0">
                <a:solidFill>
                  <a:schemeClr val="bg1"/>
                </a:solidFill>
              </a:rPr>
              <a:t>+ Other Node</a:t>
            </a:r>
            <a:r>
              <a:rPr lang="en-GB" dirty="0">
                <a:solidFill>
                  <a:schemeClr val="bg1"/>
                </a:solidFill>
              </a:rPr>
              <a:t> and search for </a:t>
            </a:r>
            <a:r>
              <a:rPr lang="en-GB" b="1" i="1" dirty="0">
                <a:solidFill>
                  <a:schemeClr val="bg1"/>
                </a:solidFill>
              </a:rPr>
              <a:t>RigidBody3D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9A5A18-99CC-FB47-3F3F-550B81C74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8782"/>
            <a:ext cx="5181600" cy="420502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96F6F3-AE4C-C0DD-1366-CCDEE2E6D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>
            <a:noFill/>
          </a:ln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softEdge rad="444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8456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book on it">
            <a:extLst>
              <a:ext uri="{FF2B5EF4-FFF2-40B4-BE49-F238E27FC236}">
                <a16:creationId xmlns:a16="http://schemas.microsoft.com/office/drawing/2014/main" id="{8132AFC7-BB06-6D9E-BAD4-35B846E2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587" y="-347061"/>
            <a:ext cx="13241173" cy="720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A779D3-A7F2-226E-837B-6A1B7825D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Adding Child Nodes</a:t>
            </a:r>
          </a:p>
        </p:txBody>
      </p:sp>
    </p:spTree>
    <p:extLst>
      <p:ext uri="{BB962C8B-B14F-4D97-AF65-F5344CB8AC3E}">
        <p14:creationId xmlns:p14="http://schemas.microsoft.com/office/powerpoint/2010/main" val="39601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433</Words>
  <Application>Microsoft Office PowerPoint</Application>
  <PresentationFormat>Widescreen</PresentationFormat>
  <Paragraphs>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Liquid Bottle Shader in Godot 4</vt:lpstr>
      <vt:lpstr>Creating a Project in Godot</vt:lpstr>
      <vt:lpstr>Creating a Project in Godot</vt:lpstr>
      <vt:lpstr>PowerPoint Presentation</vt:lpstr>
      <vt:lpstr>What you need to know about scenes in Godot</vt:lpstr>
      <vt:lpstr>Creating the Bottle Scene</vt:lpstr>
      <vt:lpstr>Creating the Bottle Scene</vt:lpstr>
      <vt:lpstr>Creating the Bottle Scene</vt:lpstr>
      <vt:lpstr>Adding Child Nodes</vt:lpstr>
      <vt:lpstr>Adding Child Nodes</vt:lpstr>
      <vt:lpstr>Creating the Bottle Script</vt:lpstr>
      <vt:lpstr>Creating the Shaders and Materials</vt:lpstr>
      <vt:lpstr>Creating the Shaders and Materials</vt:lpstr>
      <vt:lpstr>Glass Material</vt:lpstr>
      <vt:lpstr>Liquid Shader</vt:lpstr>
      <vt:lpstr>Liquid Surface Shader</vt:lpstr>
      <vt:lpstr>Adding Liquid ‘Physics’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Bottle Shader in Godot 4</dc:title>
  <dc:creator>Luca Stenson</dc:creator>
  <cp:lastModifiedBy>Stenson, Lycia</cp:lastModifiedBy>
  <cp:revision>91</cp:revision>
  <dcterms:created xsi:type="dcterms:W3CDTF">2023-10-30T20:10:15Z</dcterms:created>
  <dcterms:modified xsi:type="dcterms:W3CDTF">2023-11-02T12:02:58Z</dcterms:modified>
</cp:coreProperties>
</file>